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12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02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588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8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76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87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86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47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763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A038-AE40-4D97-A69B-4C68E36BFD32}" type="datetimeFigureOut">
              <a:rPr lang="en-IN" smtClean="0"/>
              <a:t>03-04-2018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BB2C-E38B-42ED-ABC4-27B0144D1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58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5832649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C00000"/>
                </a:solidFill>
                <a:latin typeface="Algerian" pitchFamily="82" charset="0"/>
              </a:rPr>
              <a:t>CME </a:t>
            </a:r>
            <a:br>
              <a:rPr lang="en-IN" sz="48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IN" sz="4800" dirty="0" smtClean="0">
                <a:solidFill>
                  <a:srgbClr val="C00000"/>
                </a:solidFill>
                <a:latin typeface="Algerian" pitchFamily="82" charset="0"/>
              </a:rPr>
              <a:t>on </a:t>
            </a:r>
            <a:br>
              <a:rPr lang="en-IN" sz="48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IN" sz="4800" dirty="0" smtClean="0">
                <a:solidFill>
                  <a:srgbClr val="C00000"/>
                </a:solidFill>
                <a:latin typeface="Algerian" pitchFamily="82" charset="0"/>
              </a:rPr>
              <a:t>Screening and Prevention of Cervical cancer</a:t>
            </a:r>
            <a:endParaRPr lang="en-IN" sz="48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Aparajita" pitchFamily="34" charset="0"/>
                <a:cs typeface="Aparajita" pitchFamily="34" charset="0"/>
              </a:rPr>
              <a:t>A CME on Screening and Prevention of Cervical Cancer was organised at Sir Ganga Ram Hospital on 27/3/18, under the aegis of Cervical Cancer Awareness and Prevention Sub-committee of AOGD, ISOPARB, ISCCP, IMS-Delhi Chapter.</a:t>
            </a:r>
          </a:p>
          <a:p>
            <a:pPr algn="just"/>
            <a:r>
              <a:rPr lang="en-IN" dirty="0" smtClean="0">
                <a:latin typeface="Aparajita" pitchFamily="34" charset="0"/>
                <a:cs typeface="Aparajita" pitchFamily="34" charset="0"/>
              </a:rPr>
              <a:t>About 64 delegates participated in the CME.</a:t>
            </a:r>
            <a:endParaRPr lang="en-IN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3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6805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7751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65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3" y="116632"/>
            <a:ext cx="4378477" cy="661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4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9" y="116632"/>
            <a:ext cx="328175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47260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6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2"/>
          <a:stretch/>
        </p:blipFill>
        <p:spPr bwMode="auto">
          <a:xfrm>
            <a:off x="611560" y="620688"/>
            <a:ext cx="79208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21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4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48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CME  on  Screening and Prevention of Cervical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 on  Screening and Prevention of Cervical cancer</dc:title>
  <dc:creator>Dr Mala Srivastava</dc:creator>
  <cp:lastModifiedBy>Dr Mala Srivastava</cp:lastModifiedBy>
  <cp:revision>3</cp:revision>
  <dcterms:created xsi:type="dcterms:W3CDTF">2018-04-03T17:26:52Z</dcterms:created>
  <dcterms:modified xsi:type="dcterms:W3CDTF">2018-04-03T17:49:54Z</dcterms:modified>
</cp:coreProperties>
</file>